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301" r:id="rId4"/>
    <p:sldId id="302" r:id="rId5"/>
    <p:sldId id="309" r:id="rId6"/>
    <p:sldId id="310" r:id="rId7"/>
    <p:sldId id="311" r:id="rId8"/>
    <p:sldId id="31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0C374-86A4-181A-42FC-0C25CA2D105D}" v="17" dt="2025-09-26T15:15:49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ko Martini" userId="S::mirko.martini3@unibo.it::cdbaad5f-0ab6-420b-a02a-a1dfc07cff66" providerId="AD" clId="Web-{8FE0C374-86A4-181A-42FC-0C25CA2D105D}"/>
    <pc:docChg chg="addSld delSld">
      <pc:chgData name="Mirko Martini" userId="S::mirko.martini3@unibo.it::cdbaad5f-0ab6-420b-a02a-a1dfc07cff66" providerId="AD" clId="Web-{8FE0C374-86A4-181A-42FC-0C25CA2D105D}" dt="2025-09-26T15:15:49.850" v="16"/>
      <pc:docMkLst>
        <pc:docMk/>
      </pc:docMkLst>
      <pc:sldChg chg="del">
        <pc:chgData name="Mirko Martini" userId="S::mirko.martini3@unibo.it::cdbaad5f-0ab6-420b-a02a-a1dfc07cff66" providerId="AD" clId="Web-{8FE0C374-86A4-181A-42FC-0C25CA2D105D}" dt="2025-09-26T15:14:09.594" v="8"/>
        <pc:sldMkLst>
          <pc:docMk/>
          <pc:sldMk cId="3962583941" sldId="256"/>
        </pc:sldMkLst>
      </pc:sldChg>
      <pc:sldChg chg="add">
        <pc:chgData name="Mirko Martini" userId="S::mirko.martini3@unibo.it::cdbaad5f-0ab6-420b-a02a-a1dfc07cff66" providerId="AD" clId="Web-{8FE0C374-86A4-181A-42FC-0C25CA2D105D}" dt="2025-09-26T15:13:38.202" v="0"/>
        <pc:sldMkLst>
          <pc:docMk/>
          <pc:sldMk cId="0" sldId="299"/>
        </pc:sldMkLst>
      </pc:sldChg>
      <pc:sldChg chg="add">
        <pc:chgData name="Mirko Martini" userId="S::mirko.martini3@unibo.it::cdbaad5f-0ab6-420b-a02a-a1dfc07cff66" providerId="AD" clId="Web-{8FE0C374-86A4-181A-42FC-0C25CA2D105D}" dt="2025-09-26T15:13:38.327" v="1"/>
        <pc:sldMkLst>
          <pc:docMk/>
          <pc:sldMk cId="0" sldId="300"/>
        </pc:sldMkLst>
      </pc:sldChg>
      <pc:sldChg chg="add">
        <pc:chgData name="Mirko Martini" userId="S::mirko.martini3@unibo.it::cdbaad5f-0ab6-420b-a02a-a1dfc07cff66" providerId="AD" clId="Web-{8FE0C374-86A4-181A-42FC-0C25CA2D105D}" dt="2025-09-26T15:13:38.483" v="2"/>
        <pc:sldMkLst>
          <pc:docMk/>
          <pc:sldMk cId="0" sldId="301"/>
        </pc:sldMkLst>
      </pc:sldChg>
      <pc:sldChg chg="add">
        <pc:chgData name="Mirko Martini" userId="S::mirko.martini3@unibo.it::cdbaad5f-0ab6-420b-a02a-a1dfc07cff66" providerId="AD" clId="Web-{8FE0C374-86A4-181A-42FC-0C25CA2D105D}" dt="2025-09-26T15:13:38.670" v="3"/>
        <pc:sldMkLst>
          <pc:docMk/>
          <pc:sldMk cId="0" sldId="302"/>
        </pc:sldMkLst>
      </pc:sldChg>
      <pc:sldChg chg="add del">
        <pc:chgData name="Mirko Martini" userId="S::mirko.martini3@unibo.it::cdbaad5f-0ab6-420b-a02a-a1dfc07cff66" providerId="AD" clId="Web-{8FE0C374-86A4-181A-42FC-0C25CA2D105D}" dt="2025-09-26T15:14:10.626" v="9"/>
        <pc:sldMkLst>
          <pc:docMk/>
          <pc:sldMk cId="3461875869" sldId="303"/>
        </pc:sldMkLst>
      </pc:sldChg>
      <pc:sldChg chg="add del">
        <pc:chgData name="Mirko Martini" userId="S::mirko.martini3@unibo.it::cdbaad5f-0ab6-420b-a02a-a1dfc07cff66" providerId="AD" clId="Web-{8FE0C374-86A4-181A-42FC-0C25CA2D105D}" dt="2025-09-26T15:14:10.907" v="10"/>
        <pc:sldMkLst>
          <pc:docMk/>
          <pc:sldMk cId="3672863163" sldId="304"/>
        </pc:sldMkLst>
      </pc:sldChg>
      <pc:sldChg chg="add del">
        <pc:chgData name="Mirko Martini" userId="S::mirko.martini3@unibo.it::cdbaad5f-0ab6-420b-a02a-a1dfc07cff66" providerId="AD" clId="Web-{8FE0C374-86A4-181A-42FC-0C25CA2D105D}" dt="2025-09-26T15:14:11.674" v="11"/>
        <pc:sldMkLst>
          <pc:docMk/>
          <pc:sldMk cId="1880624457" sldId="305"/>
        </pc:sldMkLst>
      </pc:sldChg>
      <pc:sldChg chg="add del">
        <pc:chgData name="Mirko Martini" userId="S::mirko.martini3@unibo.it::cdbaad5f-0ab6-420b-a02a-a1dfc07cff66" providerId="AD" clId="Web-{8FE0C374-86A4-181A-42FC-0C25CA2D105D}" dt="2025-09-26T15:14:12.673" v="12"/>
        <pc:sldMkLst>
          <pc:docMk/>
          <pc:sldMk cId="2848203163" sldId="306"/>
        </pc:sldMkLst>
      </pc:sldChg>
      <pc:sldChg chg="add">
        <pc:chgData name="Mirko Martini" userId="S::mirko.martini3@unibo.it::cdbaad5f-0ab6-420b-a02a-a1dfc07cff66" providerId="AD" clId="Web-{8FE0C374-86A4-181A-42FC-0C25CA2D105D}" dt="2025-09-26T15:15:49.459" v="13"/>
        <pc:sldMkLst>
          <pc:docMk/>
          <pc:sldMk cId="0" sldId="309"/>
        </pc:sldMkLst>
      </pc:sldChg>
      <pc:sldChg chg="add">
        <pc:chgData name="Mirko Martini" userId="S::mirko.martini3@unibo.it::cdbaad5f-0ab6-420b-a02a-a1dfc07cff66" providerId="AD" clId="Web-{8FE0C374-86A4-181A-42FC-0C25CA2D105D}" dt="2025-09-26T15:15:49.647" v="14"/>
        <pc:sldMkLst>
          <pc:docMk/>
          <pc:sldMk cId="0" sldId="310"/>
        </pc:sldMkLst>
      </pc:sldChg>
      <pc:sldChg chg="add">
        <pc:chgData name="Mirko Martini" userId="S::mirko.martini3@unibo.it::cdbaad5f-0ab6-420b-a02a-a1dfc07cff66" providerId="AD" clId="Web-{8FE0C374-86A4-181A-42FC-0C25CA2D105D}" dt="2025-09-26T15:15:49.740" v="15"/>
        <pc:sldMkLst>
          <pc:docMk/>
          <pc:sldMk cId="0" sldId="311"/>
        </pc:sldMkLst>
      </pc:sldChg>
      <pc:sldChg chg="add">
        <pc:chgData name="Mirko Martini" userId="S::mirko.martini3@unibo.it::cdbaad5f-0ab6-420b-a02a-a1dfc07cff66" providerId="AD" clId="Web-{8FE0C374-86A4-181A-42FC-0C25CA2D105D}" dt="2025-09-26T15:15:49.850" v="16"/>
        <pc:sldMkLst>
          <pc:docMk/>
          <pc:sldMk cId="0" sldId="312"/>
        </pc:sldMkLst>
      </pc:sldChg>
      <pc:sldMasterChg chg="addSldLayout">
        <pc:chgData name="Mirko Martini" userId="S::mirko.martini3@unibo.it::cdbaad5f-0ab6-420b-a02a-a1dfc07cff66" providerId="AD" clId="Web-{8FE0C374-86A4-181A-42FC-0C25CA2D105D}" dt="2025-09-26T15:13:38.202" v="0"/>
        <pc:sldMasterMkLst>
          <pc:docMk/>
          <pc:sldMasterMk cId="1801931499" sldId="2147483648"/>
        </pc:sldMasterMkLst>
        <pc:sldLayoutChg chg="add">
          <pc:chgData name="Mirko Martini" userId="S::mirko.martini3@unibo.it::cdbaad5f-0ab6-420b-a02a-a1dfc07cff66" providerId="AD" clId="Web-{8FE0C374-86A4-181A-42FC-0C25CA2D105D}" dt="2025-09-26T15:13:38.202" v="0"/>
          <pc:sldLayoutMkLst>
            <pc:docMk/>
            <pc:sldMasterMk cId="1801931499" sldId="2147483648"/>
            <pc:sldLayoutMk cId="3155196318" sldId="21474836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magine 4" descr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636" y="5933690"/>
            <a:ext cx="1744038" cy="87968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3292"/>
            <a:ext cx="2844802" cy="36611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914367">
              <a:defRPr sz="1125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19631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ncbi.nlm.nih.gov/books/NBK21116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hyperlink" Target="https://dovetailgenomics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69" y="1115129"/>
            <a:ext cx="6338062" cy="528885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Mappatura del Genoma"/>
          <p:cNvSpPr txBox="1"/>
          <p:nvPr/>
        </p:nvSpPr>
        <p:spPr>
          <a:xfrm>
            <a:off x="3019723" y="77830"/>
            <a:ext cx="6143625" cy="599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Mappatura del Genoma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99" y="1677769"/>
            <a:ext cx="8674003" cy="1586258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Marcatori"/>
          <p:cNvSpPr txBox="1"/>
          <p:nvPr/>
        </p:nvSpPr>
        <p:spPr>
          <a:xfrm>
            <a:off x="3024188" y="77830"/>
            <a:ext cx="6143625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Marcatori</a:t>
            </a:r>
          </a:p>
        </p:txBody>
      </p:sp>
      <p:pic>
        <p:nvPicPr>
          <p:cNvPr id="3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30" y="3713289"/>
            <a:ext cx="8742541" cy="1726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http://www.ncbi.nlm.nih.gov/books/NBK21116"/>
          <p:cNvSpPr txBox="1"/>
          <p:nvPr/>
        </p:nvSpPr>
        <p:spPr>
          <a:xfrm>
            <a:off x="3721819" y="640024"/>
            <a:ext cx="4748362" cy="723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u="none"/>
            </a:pPr>
            <a:r>
              <a:rPr sz="2118" u="sng">
                <a:hlinkClick r:id="rId2"/>
              </a:rPr>
              <a:t>http://www.ncbi.nlm.nih.gov/books/NBK21116</a:t>
            </a:r>
          </a:p>
        </p:txBody>
      </p:sp>
      <p:sp>
        <p:nvSpPr>
          <p:cNvPr id="374" name="Mappa Genetica: basata su analisi genetiche (LINKAGE ANALYSIS), mostra la posizione relativa dei loci basandosi sul tasso di ricombinazione.…"/>
          <p:cNvSpPr txBox="1"/>
          <p:nvPr/>
        </p:nvSpPr>
        <p:spPr>
          <a:xfrm>
            <a:off x="1737162" y="1738685"/>
            <a:ext cx="8717676" cy="142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160729" indent="-160729" algn="l">
              <a:buClr>
                <a:srgbClr val="FF2600"/>
              </a:buClr>
              <a:buSzPct val="115000"/>
              <a:buChar char="‣"/>
              <a:defRPr sz="2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1758"/>
              <a:t> </a:t>
            </a:r>
            <a:r>
              <a:rPr sz="1758">
                <a:latin typeface="Avenir Heavy"/>
                <a:ea typeface="Avenir Heavy"/>
                <a:cs typeface="Avenir Heavy"/>
                <a:sym typeface="Avenir Heavy"/>
              </a:rPr>
              <a:t>Mappa Genetica</a:t>
            </a:r>
            <a:r>
              <a:rPr sz="1758"/>
              <a:t>: basata su analisi genetiche (</a:t>
            </a:r>
            <a:r>
              <a:rPr sz="1758">
                <a:latin typeface="Avenir Heavy"/>
                <a:ea typeface="Avenir Heavy"/>
                <a:cs typeface="Avenir Heavy"/>
                <a:sym typeface="Avenir Heavy"/>
              </a:rPr>
              <a:t>LINKAGE ANALYSIS</a:t>
            </a:r>
            <a:r>
              <a:rPr sz="1758"/>
              <a:t>), mostra la posizione relativa dei loci basandosi sul tasso di ricombinazione.</a:t>
            </a:r>
          </a:p>
          <a:p>
            <a:pPr marL="160729" indent="-160729" algn="l">
              <a:buClr>
                <a:srgbClr val="FF2600"/>
              </a:buClr>
              <a:buSzPct val="115000"/>
              <a:buChar char="‣"/>
              <a:defRPr sz="2500">
                <a:latin typeface="Avenir Book"/>
                <a:ea typeface="Avenir Book"/>
                <a:cs typeface="Avenir Book"/>
                <a:sym typeface="Avenir Book"/>
              </a:defRPr>
            </a:pPr>
            <a:endParaRPr sz="1758"/>
          </a:p>
          <a:p>
            <a:pPr marL="160729" indent="-160729" algn="l">
              <a:buClr>
                <a:srgbClr val="FF2600"/>
              </a:buClr>
              <a:buSzPct val="115000"/>
              <a:buChar char="‣"/>
              <a:defRPr sz="2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1758"/>
              <a:t> </a:t>
            </a:r>
            <a:r>
              <a:rPr sz="1758">
                <a:latin typeface="Avenir Heavy"/>
                <a:ea typeface="Avenir Heavy"/>
                <a:cs typeface="Avenir Heavy"/>
                <a:sym typeface="Avenir Heavy"/>
              </a:rPr>
              <a:t>Mappa Fisica</a:t>
            </a:r>
            <a:r>
              <a:rPr sz="1758"/>
              <a:t>: basata sull'utilizzo di varie tecniche molecolari, mostra l’effettiva distanza fisica (in nucleotidi) tra i loci.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669" y="3734908"/>
            <a:ext cx="4782560" cy="2698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30" y="3496956"/>
            <a:ext cx="3039237" cy="317439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Mappatura del Genoma"/>
          <p:cNvSpPr txBox="1"/>
          <p:nvPr/>
        </p:nvSpPr>
        <p:spPr>
          <a:xfrm>
            <a:off x="3019723" y="77830"/>
            <a:ext cx="6143625" cy="566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Mappatura del Genoma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03" y="884551"/>
            <a:ext cx="8580395" cy="5088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Mappatura del Genoma"/>
          <p:cNvSpPr txBox="1"/>
          <p:nvPr/>
        </p:nvSpPr>
        <p:spPr>
          <a:xfrm>
            <a:off x="3019723" y="77830"/>
            <a:ext cx="6143625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Mappatura del Genoma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rcRect l="2931" t="1558" r="2621" b="2579"/>
          <a:stretch>
            <a:fillRect/>
          </a:stretch>
        </p:blipFill>
        <p:spPr>
          <a:xfrm>
            <a:off x="1916627" y="354257"/>
            <a:ext cx="7601428" cy="6149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" descr="Image">
            <a:hlinkClick r:id="rId2"/>
          </p:cNvPr>
          <p:cNvPicPr>
            <a:picLocks noChangeAspect="1"/>
          </p:cNvPicPr>
          <p:nvPr/>
        </p:nvPicPr>
        <p:blipFill>
          <a:blip r:embed="rId3"/>
          <a:srcRect l="17679" t="17820" r="10964" b="5838"/>
          <a:stretch>
            <a:fillRect/>
          </a:stretch>
        </p:blipFill>
        <p:spPr>
          <a:xfrm>
            <a:off x="8255031" y="2211715"/>
            <a:ext cx="1968484" cy="210600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Chicago Library Preparation (Hi-C)"/>
          <p:cNvSpPr txBox="1"/>
          <p:nvPr/>
        </p:nvSpPr>
        <p:spPr>
          <a:xfrm>
            <a:off x="2611939" y="86760"/>
            <a:ext cx="6968122" cy="508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321457">
              <a:spcBef>
                <a:spcPts val="1828"/>
              </a:spcBef>
              <a:buClr>
                <a:srgbClr val="749900"/>
              </a:buClr>
              <a:buFont typeface="Lucida Grande"/>
              <a:tabLst>
                <a:tab pos="660773" algn="l"/>
              </a:tabLst>
              <a:defRPr sz="4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sz="2812"/>
              <a:t>C</a:t>
            </a:r>
            <a:r>
              <a:rPr sz="2812">
                <a:solidFill>
                  <a:srgbClr val="FF2600"/>
                </a:solidFill>
              </a:rPr>
              <a:t>hic</a:t>
            </a:r>
            <a:r>
              <a:rPr sz="2812"/>
              <a:t>ago Library Preparation (Hi-C)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723" y="671529"/>
            <a:ext cx="6121187" cy="6047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end_reads3.tiff" descr="end_reads3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03" y="361653"/>
            <a:ext cx="8179594" cy="6134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470" y="893387"/>
            <a:ext cx="4645008" cy="5768579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Reads, Contigs, Scaffolds"/>
          <p:cNvSpPr txBox="1"/>
          <p:nvPr/>
        </p:nvSpPr>
        <p:spPr>
          <a:xfrm>
            <a:off x="1939230" y="86759"/>
            <a:ext cx="8295680" cy="616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defPPr marL="0" marR="0" indent="0" algn="l" defTabSz="765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7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191338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8267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574015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765353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956691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148029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339367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530706" algn="ctr" defTabSz="4889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1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sz="2118"/>
              <a:t>Reads, Contigs, Scaffolds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2012-07-30T23:18:30Z</dcterms:created>
  <dcterms:modified xsi:type="dcterms:W3CDTF">2025-09-26T15:15:50Z</dcterms:modified>
</cp:coreProperties>
</file>